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53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B6529-3B53-45F3-9EB4-842465424010}" type="datetimeFigureOut">
              <a:rPr lang="ko-KR" altLang="en-US" smtClean="0"/>
              <a:t>2022-09-06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0EFAB-DE12-40AD-96DF-5029EE101FB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855433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B6529-3B53-45F3-9EB4-842465424010}" type="datetimeFigureOut">
              <a:rPr lang="ko-KR" altLang="en-US" smtClean="0"/>
              <a:t>2022-09-06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0EFAB-DE12-40AD-96DF-5029EE101FB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466991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B6529-3B53-45F3-9EB4-842465424010}" type="datetimeFigureOut">
              <a:rPr lang="ko-KR" altLang="en-US" smtClean="0"/>
              <a:t>2022-09-06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0EFAB-DE12-40AD-96DF-5029EE101FB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499065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B6529-3B53-45F3-9EB4-842465424010}" type="datetimeFigureOut">
              <a:rPr lang="ko-KR" altLang="en-US" smtClean="0"/>
              <a:t>2022-09-06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0EFAB-DE12-40AD-96DF-5029EE101FB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425016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B6529-3B53-45F3-9EB4-842465424010}" type="datetimeFigureOut">
              <a:rPr lang="ko-KR" altLang="en-US" smtClean="0"/>
              <a:t>2022-09-06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0EFAB-DE12-40AD-96DF-5029EE101FB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619180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B6529-3B53-45F3-9EB4-842465424010}" type="datetimeFigureOut">
              <a:rPr lang="ko-KR" altLang="en-US" smtClean="0"/>
              <a:t>2022-09-06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0EFAB-DE12-40AD-96DF-5029EE101FB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7519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B6529-3B53-45F3-9EB4-842465424010}" type="datetimeFigureOut">
              <a:rPr lang="ko-KR" altLang="en-US" smtClean="0"/>
              <a:t>2022-09-06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0EFAB-DE12-40AD-96DF-5029EE101FB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807321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B6529-3B53-45F3-9EB4-842465424010}" type="datetimeFigureOut">
              <a:rPr lang="ko-KR" altLang="en-US" smtClean="0"/>
              <a:t>2022-09-06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0EFAB-DE12-40AD-96DF-5029EE101FB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782755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B6529-3B53-45F3-9EB4-842465424010}" type="datetimeFigureOut">
              <a:rPr lang="ko-KR" altLang="en-US" smtClean="0"/>
              <a:t>2022-09-06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0EFAB-DE12-40AD-96DF-5029EE101FB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73134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B6529-3B53-45F3-9EB4-842465424010}" type="datetimeFigureOut">
              <a:rPr lang="ko-KR" altLang="en-US" smtClean="0"/>
              <a:t>2022-09-06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0EFAB-DE12-40AD-96DF-5029EE101FB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962716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B6529-3B53-45F3-9EB4-842465424010}" type="datetimeFigureOut">
              <a:rPr lang="ko-KR" altLang="en-US" smtClean="0"/>
              <a:t>2022-09-06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0EFAB-DE12-40AD-96DF-5029EE101FB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766417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B6529-3B53-45F3-9EB4-842465424010}" type="datetimeFigureOut">
              <a:rPr lang="ko-KR" altLang="en-US" smtClean="0"/>
              <a:t>2022-09-06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C0EFAB-DE12-40AD-96DF-5029EE101FB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983011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4932040" y="6309320"/>
            <a:ext cx="37315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000" b="1" dirty="0" smtClean="0"/>
              <a:t>서비스 가입문의 </a:t>
            </a:r>
            <a:r>
              <a:rPr lang="en-US" altLang="ko-KR" sz="2000" b="1" dirty="0" smtClean="0"/>
              <a:t>: </a:t>
            </a:r>
            <a:r>
              <a:rPr lang="en-US" altLang="ko-KR" sz="2000" b="1" dirty="0" smtClean="0">
                <a:solidFill>
                  <a:srgbClr val="0070C0"/>
                </a:solidFill>
              </a:rPr>
              <a:t>1800-3772</a:t>
            </a:r>
            <a:endParaRPr lang="ko-KR" altLang="en-US" sz="2000" b="1" dirty="0"/>
          </a:p>
        </p:txBody>
      </p:sp>
      <p:grpSp>
        <p:nvGrpSpPr>
          <p:cNvPr id="4" name="그룹 3"/>
          <p:cNvGrpSpPr/>
          <p:nvPr/>
        </p:nvGrpSpPr>
        <p:grpSpPr>
          <a:xfrm>
            <a:off x="323528" y="2737110"/>
            <a:ext cx="3528392" cy="1123938"/>
            <a:chOff x="403116" y="2149433"/>
            <a:chExt cx="4571033" cy="1123938"/>
          </a:xfrm>
        </p:grpSpPr>
        <p:pic>
          <p:nvPicPr>
            <p:cNvPr id="6146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3116" y="2149433"/>
              <a:ext cx="1836348" cy="63149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5" name="TextBox 4"/>
            <p:cNvSpPr txBox="1"/>
            <p:nvPr/>
          </p:nvSpPr>
          <p:spPr>
            <a:xfrm>
              <a:off x="437645" y="2780928"/>
              <a:ext cx="4536504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2600" b="1" u="sng" dirty="0" smtClean="0"/>
                <a:t>결제 </a:t>
              </a:r>
              <a:r>
                <a:rPr lang="en-US" altLang="ko-KR" sz="2600" b="1" u="sng" dirty="0" smtClean="0"/>
                <a:t>API </a:t>
              </a:r>
              <a:r>
                <a:rPr lang="ko-KR" altLang="en-US" sz="2600" b="1" u="sng" dirty="0" smtClean="0"/>
                <a:t>연동 제안서</a:t>
              </a:r>
              <a:endParaRPr lang="ko-KR" altLang="en-US" sz="2600" b="1" u="sng" dirty="0"/>
            </a:p>
          </p:txBody>
        </p:sp>
      </p:grpSp>
      <p:pic>
        <p:nvPicPr>
          <p:cNvPr id="6152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16632"/>
            <a:ext cx="1656184" cy="8142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53" name="Picture 9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4866" y="1681247"/>
            <a:ext cx="1757577" cy="1795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54" name="Picture 10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7756" y="842519"/>
            <a:ext cx="1749552" cy="17363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55" name="Picture 11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9135" y="3212976"/>
            <a:ext cx="2284865" cy="20882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56" name="Picture 1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3933056"/>
            <a:ext cx="2061575" cy="18836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1" name="TextBox 20"/>
          <p:cNvSpPr txBox="1"/>
          <p:nvPr/>
        </p:nvSpPr>
        <p:spPr>
          <a:xfrm>
            <a:off x="611560" y="6313554"/>
            <a:ext cx="37315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000" b="1" dirty="0" err="1" smtClean="0"/>
              <a:t>페이앱</a:t>
            </a:r>
            <a:r>
              <a:rPr lang="ko-KR" altLang="en-US" sz="2000" b="1" dirty="0" smtClean="0"/>
              <a:t> </a:t>
            </a:r>
            <a:r>
              <a:rPr lang="ko-KR" altLang="en-US" sz="2000" b="1" dirty="0" err="1" smtClean="0"/>
              <a:t>리셀러</a:t>
            </a:r>
            <a:r>
              <a:rPr lang="ko-KR" altLang="en-US" sz="2000" b="1" dirty="0" smtClean="0"/>
              <a:t> </a:t>
            </a:r>
            <a:r>
              <a:rPr lang="en-US" altLang="ko-KR" sz="2000" b="1" dirty="0" smtClean="0">
                <a:solidFill>
                  <a:srgbClr val="0070C0"/>
                </a:solidFill>
              </a:rPr>
              <a:t>0000 Pay shop</a:t>
            </a:r>
            <a:endParaRPr lang="ko-KR" altLang="en-US" sz="20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73351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그룹 5"/>
          <p:cNvGrpSpPr/>
          <p:nvPr/>
        </p:nvGrpSpPr>
        <p:grpSpPr>
          <a:xfrm>
            <a:off x="313913" y="1916831"/>
            <a:ext cx="8419307" cy="4464497"/>
            <a:chOff x="280832" y="1174263"/>
            <a:chExt cx="8419307" cy="4464497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0832" y="1174263"/>
              <a:ext cx="8419307" cy="44644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4" name="직사각형 3"/>
            <p:cNvSpPr/>
            <p:nvPr/>
          </p:nvSpPr>
          <p:spPr>
            <a:xfrm>
              <a:off x="899592" y="3861048"/>
              <a:ext cx="2016224" cy="79208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bg1"/>
                </a:solidFill>
              </a:endParaRPr>
            </a:p>
          </p:txBody>
        </p:sp>
        <p:sp>
          <p:nvSpPr>
            <p:cNvPr id="7" name="직사각형 6"/>
            <p:cNvSpPr/>
            <p:nvPr/>
          </p:nvSpPr>
          <p:spPr>
            <a:xfrm>
              <a:off x="2195736" y="2348880"/>
              <a:ext cx="1142621" cy="57606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bg1"/>
                </a:solidFill>
              </a:endParaRPr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755576" y="1012666"/>
            <a:ext cx="763808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000" b="1" u="sng" dirty="0" smtClean="0"/>
              <a:t>신청하면 </a:t>
            </a:r>
            <a:r>
              <a:rPr lang="en-US" altLang="ko-KR" sz="2000" b="1" u="sng" dirty="0" smtClean="0"/>
              <a:t>PG </a:t>
            </a:r>
            <a:r>
              <a:rPr lang="ko-KR" altLang="en-US" sz="2000" b="1" u="sng" dirty="0" smtClean="0"/>
              <a:t>승인 및 심사과정 없이 바로 결제가 가능한 솔루션</a:t>
            </a:r>
            <a:endParaRPr lang="ko-KR" altLang="en-US" sz="2000" b="1" u="sng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37713"/>
            <a:ext cx="13620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755576" y="1484784"/>
            <a:ext cx="763808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000" b="1" u="sng" dirty="0" err="1" smtClean="0"/>
              <a:t>결제창</a:t>
            </a:r>
            <a:r>
              <a:rPr lang="ko-KR" altLang="en-US" sz="2000" b="1" u="sng" dirty="0" smtClean="0"/>
              <a:t> 연동이 쉬운 결제 솔루션  </a:t>
            </a:r>
            <a:endParaRPr lang="ko-KR" altLang="en-US" sz="2000" b="1" u="sng" dirty="0"/>
          </a:p>
        </p:txBody>
      </p:sp>
    </p:spTree>
    <p:extLst>
      <p:ext uri="{BB962C8B-B14F-4D97-AF65-F5344CB8AC3E}">
        <p14:creationId xmlns:p14="http://schemas.microsoft.com/office/powerpoint/2010/main" val="32553782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038371" y="908720"/>
            <a:ext cx="763808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000" b="1" u="sng" dirty="0" smtClean="0"/>
              <a:t>결제 </a:t>
            </a:r>
            <a:r>
              <a:rPr lang="en-US" altLang="ko-KR" sz="2000" b="1" u="sng" dirty="0" smtClean="0"/>
              <a:t>APP </a:t>
            </a:r>
            <a:r>
              <a:rPr lang="ko-KR" altLang="en-US" sz="2000" b="1" u="sng" dirty="0" smtClean="0"/>
              <a:t>과 </a:t>
            </a:r>
            <a:r>
              <a:rPr lang="en-US" altLang="ko-KR" sz="2000" b="1" u="sng" dirty="0" smtClean="0"/>
              <a:t>PC </a:t>
            </a:r>
            <a:r>
              <a:rPr lang="ko-KR" altLang="en-US" sz="2000" b="1" u="sng" dirty="0" smtClean="0"/>
              <a:t>관리자를 통한 결제 받기 기본 제공</a:t>
            </a:r>
            <a:endParaRPr lang="ko-KR" altLang="en-US" sz="2000" b="1" u="sng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37713"/>
            <a:ext cx="13620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1038371" y="1340768"/>
            <a:ext cx="763808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b="1" u="sng" dirty="0" smtClean="0"/>
              <a:t>APP</a:t>
            </a:r>
            <a:r>
              <a:rPr lang="ko-KR" altLang="en-US" sz="2000" b="1" u="sng" dirty="0" smtClean="0"/>
              <a:t>을 통한 실시간 결제 알림과 조회가 가능한 솔루션</a:t>
            </a:r>
            <a:endParaRPr lang="ko-KR" altLang="en-US" sz="2000" b="1" u="sng" dirty="0"/>
          </a:p>
        </p:txBody>
      </p:sp>
      <p:sp>
        <p:nvSpPr>
          <p:cNvPr id="11" name="TextBox 10"/>
          <p:cNvSpPr txBox="1"/>
          <p:nvPr/>
        </p:nvSpPr>
        <p:spPr>
          <a:xfrm>
            <a:off x="1038371" y="1732746"/>
            <a:ext cx="763808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000" b="1" u="sng" dirty="0" smtClean="0"/>
              <a:t>리더기 없이 </a:t>
            </a:r>
            <a:r>
              <a:rPr lang="en-US" altLang="ko-KR" sz="2000" b="1" u="sng" dirty="0" smtClean="0"/>
              <a:t>APP</a:t>
            </a:r>
            <a:r>
              <a:rPr lang="ko-KR" altLang="en-US" sz="2000" b="1" u="sng" dirty="0" smtClean="0"/>
              <a:t>으로 오프라인 결제까지 받을 수 있는 솔루션</a:t>
            </a:r>
            <a:endParaRPr lang="ko-KR" altLang="en-US" sz="2000" b="1" u="sng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517" y="2502321"/>
            <a:ext cx="7768218" cy="40950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2391057"/>
            <a:ext cx="1686012" cy="1541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직사각형 1"/>
          <p:cNvSpPr/>
          <p:nvPr/>
        </p:nvSpPr>
        <p:spPr>
          <a:xfrm>
            <a:off x="5897972" y="3284984"/>
            <a:ext cx="2632763" cy="6480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2276872"/>
            <a:ext cx="1514872" cy="15175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962347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611560" y="992557"/>
            <a:ext cx="77048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000" b="1" u="sng" dirty="0" smtClean="0"/>
              <a:t>간편결제도 별도 계약 없이 </a:t>
            </a:r>
            <a:r>
              <a:rPr lang="ko-KR" altLang="en-US" sz="2000" b="1" u="sng" dirty="0" err="1" smtClean="0"/>
              <a:t>페이앱</a:t>
            </a:r>
            <a:r>
              <a:rPr lang="ko-KR" altLang="en-US" sz="2000" b="1" u="sng" dirty="0" smtClean="0"/>
              <a:t> 계약 만으로 한번에 서비스</a:t>
            </a:r>
            <a:endParaRPr lang="ko-KR" altLang="en-US" sz="2000" b="1" u="sng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37713"/>
            <a:ext cx="13620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916832"/>
            <a:ext cx="7926117" cy="41044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009584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347864" y="992557"/>
            <a:ext cx="20882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000" b="1" u="sng" dirty="0" smtClean="0"/>
              <a:t>정기결제 서비스</a:t>
            </a:r>
            <a:endParaRPr lang="ko-KR" altLang="en-US" sz="2000" b="1" u="sng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37713"/>
            <a:ext cx="13620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700808"/>
            <a:ext cx="8246219" cy="4765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직사각형 2"/>
          <p:cNvSpPr/>
          <p:nvPr/>
        </p:nvSpPr>
        <p:spPr>
          <a:xfrm>
            <a:off x="611560" y="1484784"/>
            <a:ext cx="1800200" cy="100811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569478" y="4941168"/>
            <a:ext cx="3354449" cy="100811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916965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37713"/>
            <a:ext cx="13620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직사각형 2"/>
          <p:cNvSpPr/>
          <p:nvPr/>
        </p:nvSpPr>
        <p:spPr>
          <a:xfrm>
            <a:off x="611560" y="1484784"/>
            <a:ext cx="1800200" cy="100811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569478" y="5023968"/>
            <a:ext cx="3354449" cy="100811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222" y="2215656"/>
            <a:ext cx="8504250" cy="4525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978" y="1274270"/>
            <a:ext cx="998601" cy="6753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576" y="5312000"/>
            <a:ext cx="3366328" cy="6753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470978" y="992557"/>
            <a:ext cx="59012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000" b="1" u="sng" dirty="0" smtClean="0"/>
              <a:t>카드 등록하고 변동되는 결제 금액까지 결제 제공</a:t>
            </a:r>
            <a:endParaRPr lang="ko-KR" altLang="en-US" sz="2000" b="1" u="sng" dirty="0"/>
          </a:p>
        </p:txBody>
      </p:sp>
      <p:sp>
        <p:nvSpPr>
          <p:cNvPr id="11" name="TextBox 10"/>
          <p:cNvSpPr txBox="1"/>
          <p:nvPr/>
        </p:nvSpPr>
        <p:spPr>
          <a:xfrm>
            <a:off x="470978" y="1484784"/>
            <a:ext cx="59012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000" b="1" u="sng" dirty="0" smtClean="0"/>
              <a:t>우리 회사 서비스 전용</a:t>
            </a:r>
            <a:r>
              <a:rPr lang="en-US" altLang="ko-KR" sz="2000" b="1" u="sng" dirty="0" smtClean="0"/>
              <a:t>Pay </a:t>
            </a:r>
            <a:r>
              <a:rPr lang="ko-KR" altLang="en-US" sz="2000" b="1" u="sng" dirty="0" smtClean="0"/>
              <a:t>서비스 구현</a:t>
            </a:r>
            <a:endParaRPr lang="ko-KR" altLang="en-US" sz="2000" b="1" u="sng" dirty="0"/>
          </a:p>
        </p:txBody>
      </p:sp>
    </p:spTree>
    <p:extLst>
      <p:ext uri="{BB962C8B-B14F-4D97-AF65-F5344CB8AC3E}">
        <p14:creationId xmlns:p14="http://schemas.microsoft.com/office/powerpoint/2010/main" val="15761385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2199173" y="992557"/>
            <a:ext cx="41044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000" b="1" u="sng" dirty="0" smtClean="0"/>
              <a:t>주요 인증 현황</a:t>
            </a:r>
            <a:endParaRPr lang="ko-KR" altLang="en-US" sz="2000" b="1" u="sng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37713"/>
            <a:ext cx="13620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직사각형 2"/>
          <p:cNvSpPr/>
          <p:nvPr/>
        </p:nvSpPr>
        <p:spPr>
          <a:xfrm>
            <a:off x="614997" y="1484784"/>
            <a:ext cx="1800200" cy="100811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572915" y="4941168"/>
            <a:ext cx="3354449" cy="100811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415" y="1274270"/>
            <a:ext cx="998601" cy="6753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013" y="5229200"/>
            <a:ext cx="3366328" cy="6753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542" y="1611946"/>
            <a:ext cx="7730426" cy="37951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180" y="820256"/>
            <a:ext cx="1524000" cy="752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434976" y="6197242"/>
            <a:ext cx="73773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000" dirty="0" smtClean="0"/>
              <a:t>① </a:t>
            </a:r>
            <a:r>
              <a:rPr lang="ko-KR" altLang="en-US" sz="1000" dirty="0" err="1" smtClean="0"/>
              <a:t>블로그페이</a:t>
            </a:r>
            <a:r>
              <a:rPr lang="en-US" altLang="ko-KR" sz="1000" dirty="0" smtClean="0"/>
              <a:t> I </a:t>
            </a:r>
            <a:r>
              <a:rPr lang="ko-KR" altLang="en-US" sz="1000" dirty="0" err="1" smtClean="0"/>
              <a:t>프로셀</a:t>
            </a:r>
            <a:r>
              <a:rPr lang="ko-KR" altLang="en-US" sz="1000" dirty="0" smtClean="0"/>
              <a:t> 서비스 이용을 위해서는 별도 서비스 이용 계약 필요</a:t>
            </a:r>
            <a:r>
              <a:rPr lang="en-US" altLang="ko-KR" sz="1000" dirty="0" smtClean="0"/>
              <a:t/>
            </a:r>
            <a:br>
              <a:rPr lang="en-US" altLang="ko-KR" sz="1000" dirty="0" smtClean="0"/>
            </a:br>
            <a:r>
              <a:rPr lang="ko-KR" altLang="en-US" sz="1000" dirty="0" smtClean="0"/>
              <a:t>② 서비스 불가 업종 및 유의업종</a:t>
            </a:r>
            <a:r>
              <a:rPr lang="en-US" altLang="ko-KR" sz="1000" dirty="0"/>
              <a:t> </a:t>
            </a:r>
            <a:r>
              <a:rPr lang="ko-KR" altLang="en-US" sz="1000" dirty="0" smtClean="0"/>
              <a:t>등은 가맹점 계약 심사 시 가입이 거절되거나 </a:t>
            </a:r>
            <a:r>
              <a:rPr lang="en-US" altLang="ko-KR" sz="1000" dirty="0" smtClean="0"/>
              <a:t>Risk </a:t>
            </a:r>
            <a:r>
              <a:rPr lang="ko-KR" altLang="en-US" sz="1000" dirty="0" smtClean="0"/>
              <a:t>수수료가 추가 될 수 있습니다</a:t>
            </a:r>
            <a:r>
              <a:rPr lang="en-US" altLang="ko-KR" sz="1000" dirty="0" smtClean="0"/>
              <a:t>.</a:t>
            </a:r>
            <a:endParaRPr lang="ko-KR" altLang="en-US" sz="1000" dirty="0"/>
          </a:p>
        </p:txBody>
      </p:sp>
      <p:sp>
        <p:nvSpPr>
          <p:cNvPr id="13" name="TextBox 12"/>
          <p:cNvSpPr txBox="1"/>
          <p:nvPr/>
        </p:nvSpPr>
        <p:spPr>
          <a:xfrm>
            <a:off x="467544" y="5877272"/>
            <a:ext cx="10406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400" b="1" u="sng" dirty="0" smtClean="0"/>
              <a:t>유의 사항</a:t>
            </a:r>
            <a:endParaRPr lang="ko-KR" altLang="en-US" sz="1400" b="1" u="sng" dirty="0"/>
          </a:p>
        </p:txBody>
      </p:sp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90857"/>
            <a:ext cx="3913187" cy="901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827223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1299</TotalTime>
  <Words>99</Words>
  <Application>Microsoft Office PowerPoint</Application>
  <PresentationFormat>화면 슬라이드 쇼(4:3)</PresentationFormat>
  <Paragraphs>15</Paragraphs>
  <Slides>7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7</vt:i4>
      </vt:variant>
    </vt:vector>
  </HeadingPairs>
  <TitlesOfParts>
    <vt:vector size="8" baseType="lpstr"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이용엽</dc:creator>
  <cp:lastModifiedBy>이용엽</cp:lastModifiedBy>
  <cp:revision>17</cp:revision>
  <cp:lastPrinted>2022-09-06T01:48:29Z</cp:lastPrinted>
  <dcterms:created xsi:type="dcterms:W3CDTF">2022-09-05T06:47:13Z</dcterms:created>
  <dcterms:modified xsi:type="dcterms:W3CDTF">2022-09-06T04:27:40Z</dcterms:modified>
</cp:coreProperties>
</file>